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E025-BDD0-4A89-A285-67F564F6AF3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4785-0EDD-47E4-9626-4E4D47AFF15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5616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E025-BDD0-4A89-A285-67F564F6AF3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4785-0EDD-47E4-9626-4E4D47AFF15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3046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E025-BDD0-4A89-A285-67F564F6AF3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4785-0EDD-47E4-9626-4E4D47AFF15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55928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E025-BDD0-4A89-A285-67F564F6AF3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4785-0EDD-47E4-9626-4E4D47AFF156}" type="slidenum">
              <a:rPr lang="ar-IQ" smtClean="0"/>
              <a:t>‹#›</a:t>
            </a:fld>
            <a:endParaRPr lang="ar-IQ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2678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E025-BDD0-4A89-A285-67F564F6AF3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4785-0EDD-47E4-9626-4E4D47AFF15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03221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E025-BDD0-4A89-A285-67F564F6AF3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4785-0EDD-47E4-9626-4E4D47AFF15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71339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E025-BDD0-4A89-A285-67F564F6AF3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4785-0EDD-47E4-9626-4E4D47AFF15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5708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E025-BDD0-4A89-A285-67F564F6AF3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4785-0EDD-47E4-9626-4E4D47AFF15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0639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E025-BDD0-4A89-A285-67F564F6AF3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4785-0EDD-47E4-9626-4E4D47AFF15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0873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E025-BDD0-4A89-A285-67F564F6AF3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4785-0EDD-47E4-9626-4E4D47AFF15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6350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E025-BDD0-4A89-A285-67F564F6AF3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4785-0EDD-47E4-9626-4E4D47AFF15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4751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E025-BDD0-4A89-A285-67F564F6AF3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4785-0EDD-47E4-9626-4E4D47AFF15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5364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E025-BDD0-4A89-A285-67F564F6AF3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4785-0EDD-47E4-9626-4E4D47AFF15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808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E025-BDD0-4A89-A285-67F564F6AF3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4785-0EDD-47E4-9626-4E4D47AFF15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930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E025-BDD0-4A89-A285-67F564F6AF3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4785-0EDD-47E4-9626-4E4D47AFF15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7992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E025-BDD0-4A89-A285-67F564F6AF3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4785-0EDD-47E4-9626-4E4D47AFF15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3922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E025-BDD0-4A89-A285-67F564F6AF3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4785-0EDD-47E4-9626-4E4D47AFF15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6649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365E025-BDD0-4A89-A285-67F564F6AF3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84785-0EDD-47E4-9626-4E4D47AFF15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39454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آفات خزن عملي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المحاضرة الثانية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9362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09434"/>
            <a:ext cx="8946541" cy="5838966"/>
          </a:xfrm>
        </p:spPr>
        <p:txBody>
          <a:bodyPr>
            <a:normAutofit fontScale="92500" lnSpcReduction="20000"/>
          </a:bodyPr>
          <a:lstStyle/>
          <a:p>
            <a:r>
              <a:rPr lang="ar-IQ" b="1" dirty="0"/>
              <a:t>- خنافس البقول (سوس البقول) : </a:t>
            </a:r>
            <a:r>
              <a:rPr lang="ar-IQ" dirty="0"/>
              <a:t>هناك اكثر من 600 نوع من الحشرات التابعة الى رتبة غمدية الأجنحة التي تصيب الحبوب و البذور المخزونة و أهم عائلة تابعة الى رتبة غمدية الاجنحة هي عائلة </a:t>
            </a:r>
            <a:r>
              <a:rPr lang="en-US" dirty="0" err="1"/>
              <a:t>Bruchidae</a:t>
            </a:r>
            <a:r>
              <a:rPr lang="ar-IQ" dirty="0"/>
              <a:t> التي تصيب بذور البقوليات , إذ تبدأ يرقات خنافس هذه الحشرة تتغذى داخل بذور البقول و تبدأ الإصابة من الحقل إذ تقوم الأنثى بوضع البيض على أزهار النباتات البقولية أو على ثمار البقوليات (القرون) قبل النضج , ثم تبدأ البيوض بالفقس إلى يرقة و تثقب القرن و تبدأ بالتغذية على البذور البقولية . </a:t>
            </a:r>
            <a:endParaRPr lang="en-US" dirty="0"/>
          </a:p>
          <a:p>
            <a:r>
              <a:rPr lang="ar-IQ" dirty="0"/>
              <a:t>    من اهم انواع خنافس البقول هي سوسة الفاصوليا و سوسة خنفساء الباقلاء الكبيرة و سوسة خنفساء اللوبياء الجنوبية و سوسة الماش . و من أهم الحشرات المنتشرة في وسط و جنوب العراق هما سوسة اللوبياء الجنوبية و سوسة الباقلاء الكبيرة .</a:t>
            </a:r>
            <a:endParaRPr lang="en-US" dirty="0"/>
          </a:p>
          <a:p>
            <a:pPr lvl="0"/>
            <a:r>
              <a:rPr lang="ar-IQ" b="1" dirty="0"/>
              <a:t>خنفساء اللوبيا الجنوبية                                 </a:t>
            </a:r>
            <a:r>
              <a:rPr lang="en-US" b="1" i="1" dirty="0" err="1"/>
              <a:t>Callosobruchus</a:t>
            </a:r>
            <a:r>
              <a:rPr lang="en-US" b="1" i="1" dirty="0"/>
              <a:t> </a:t>
            </a:r>
            <a:r>
              <a:rPr lang="en-US" b="1" i="1" dirty="0" err="1"/>
              <a:t>maculatus</a:t>
            </a:r>
            <a:endParaRPr lang="en-US" dirty="0"/>
          </a:p>
          <a:p>
            <a:r>
              <a:rPr lang="ar-IQ" b="1" dirty="0"/>
              <a:t>                                                                           </a:t>
            </a:r>
            <a:r>
              <a:rPr lang="en-US" b="1" dirty="0"/>
              <a:t>Family : </a:t>
            </a:r>
            <a:r>
              <a:rPr lang="en-US" b="1" dirty="0" err="1"/>
              <a:t>Bruchidae</a:t>
            </a:r>
            <a:endParaRPr lang="en-US" dirty="0"/>
          </a:p>
          <a:p>
            <a:pPr rtl="0"/>
            <a:r>
              <a:rPr lang="en-US" b="1" dirty="0"/>
              <a:t>Order : </a:t>
            </a:r>
            <a:r>
              <a:rPr lang="en-US" b="1" dirty="0" err="1"/>
              <a:t>Coleoptera</a:t>
            </a:r>
            <a:r>
              <a:rPr lang="en-US" b="1" dirty="0"/>
              <a:t>                                                                              </a:t>
            </a:r>
            <a:r>
              <a:rPr lang="en-US" dirty="0"/>
              <a:t> </a:t>
            </a:r>
          </a:p>
          <a:p>
            <a:r>
              <a:rPr lang="ar-IQ" dirty="0"/>
              <a:t>    تعتبر من الحشرات واسعة الإنتشار و هي آفة رئيسة في الحقل و في المخزن و يرقات هذه الحشرة تنمو و تتطور على أكثر من 35 نوع من بذور البقوليات و العوائل الرئيسة التي تفضلها هي اللوبيا و الحمص و الماش و البزاليا , إذ تلحق أضرار كبيرة في بذور البقوليات إذ تصل نسبة الإصابة الى 62% و قد تصل الى أكثر </a:t>
            </a:r>
            <a:r>
              <a:rPr lang="ar-IQ" dirty="0" smtClean="0"/>
              <a:t>. </a:t>
            </a:r>
            <a:r>
              <a:rPr lang="ar-IQ" dirty="0"/>
              <a:t>اليرقات تحفر في بذور اللوبيا أو البزاليا و الإصابة تبدأ في الحقل و تنتقل بعد الحصاد الى المخزن و تستمر الإصابة و التكاثر بالمخزن جيل بعد آخر . الحشرة الكاملة لها القابيلة على الطيران و لهذا تنتقل من مكان الى آخر مما يزيد من سرعة إصابة البذور .</a:t>
            </a:r>
            <a:endParaRPr lang="en-US" dirty="0"/>
          </a:p>
          <a:p>
            <a:r>
              <a:rPr lang="ar-IQ" b="1" dirty="0"/>
              <a:t>وصف الحشرة : </a:t>
            </a:r>
            <a:r>
              <a:rPr lang="ar-IQ" dirty="0"/>
              <a:t>الحشرة صغيرة الحجم طولها 3 ملم ذات لون بني و على منتصف قاعدة الحلقة الصدرية الأولى بقعة بيضاء و على منتصف الغمدين بقعة قاتمة مثلثة الشكل و تسمى الحشرة أيضا" بخنفساء اللوبياء ذات الأربعة نقط و ذلك لوجود أربعة بقع على الغمدين و الأنثى تكون أكبر من الذكر .</a:t>
            </a:r>
            <a:endParaRPr lang="en-US" dirty="0"/>
          </a:p>
          <a:p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2054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103313" y="368300"/>
            <a:ext cx="8947150" cy="5880100"/>
          </a:xfrm>
        </p:spPr>
        <p:txBody>
          <a:bodyPr/>
          <a:lstStyle/>
          <a:p>
            <a:pPr lvl="0"/>
            <a:r>
              <a:rPr lang="ar-IQ" b="1" dirty="0"/>
              <a:t>خنفساء الباقلاء  الكبيرة </a:t>
            </a:r>
            <a:r>
              <a:rPr lang="en-US" b="1" i="1" dirty="0" err="1"/>
              <a:t>Bruchus</a:t>
            </a:r>
            <a:r>
              <a:rPr lang="en-US" b="1" i="1" dirty="0"/>
              <a:t> </a:t>
            </a:r>
            <a:r>
              <a:rPr lang="en-US" b="1" i="1" dirty="0" err="1"/>
              <a:t>rufimanus</a:t>
            </a:r>
            <a:r>
              <a:rPr lang="en-US" b="1" dirty="0"/>
              <a:t>                                            </a:t>
            </a:r>
            <a:endParaRPr lang="en-US" dirty="0"/>
          </a:p>
          <a:p>
            <a:r>
              <a:rPr lang="ar-IQ" b="1" dirty="0"/>
              <a:t>  </a:t>
            </a:r>
            <a:r>
              <a:rPr lang="en-US" b="1" dirty="0"/>
              <a:t>Family : </a:t>
            </a:r>
            <a:r>
              <a:rPr lang="en-US" b="1" dirty="0" err="1"/>
              <a:t>Bruchidae</a:t>
            </a:r>
            <a:r>
              <a:rPr lang="en-US" b="1" dirty="0"/>
              <a:t> </a:t>
            </a:r>
            <a:endParaRPr lang="en-US" dirty="0"/>
          </a:p>
          <a:p>
            <a:r>
              <a:rPr lang="ar-IQ" b="1" dirty="0"/>
              <a:t>  </a:t>
            </a:r>
            <a:r>
              <a:rPr lang="en-US" b="1" dirty="0"/>
              <a:t>Order : </a:t>
            </a:r>
            <a:r>
              <a:rPr lang="en-US" b="1" dirty="0" err="1"/>
              <a:t>Coleoptera</a:t>
            </a:r>
            <a:r>
              <a:rPr lang="en-US" b="1" dirty="0"/>
              <a:t> </a:t>
            </a:r>
            <a:endParaRPr lang="en-US" dirty="0"/>
          </a:p>
          <a:p>
            <a:r>
              <a:rPr lang="ar-IQ" dirty="0"/>
              <a:t>    تنتشر هذه الحشرة في آسيا و اوربا و أمريكا و توجد في العراق و فلسطين و سوريا و لبنان و مصر و تركيا . تصيب الحشرة قرون الباقلاء الخضراء في الحقل ثم تنتقل مع البذور و بعد الحصاد الى المخزن , القرون المصابة تكون مثقوبة و متآكلة و تظهر أيضا" ثقوب مستديرة على البذور الجافة </a:t>
            </a:r>
            <a:r>
              <a:rPr lang="ar-IQ" dirty="0" smtClean="0"/>
              <a:t>. </a:t>
            </a:r>
            <a:r>
              <a:rPr lang="ar-IQ" dirty="0"/>
              <a:t>الحشرة شكلها بيضوي سوداء اللون , يغطى جسمها من الأعلى حراشف بيضاء اللون تنتظم على هيئة مثلث على منتصف الحافة الخلفية للحلقة الصدرية الأولى ثم تنتشر هذه الحراشف طوليا" على الغمدين و خاصة على الحافة الداخلية لكل منها , الأغماد لا تغطي البطن و يغطي الجزء الخلفي الظاهر منها حراشف بيضاء طولها 3-5 ملم 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4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50376"/>
            <a:ext cx="8946541" cy="5798023"/>
          </a:xfrm>
        </p:spPr>
        <p:txBody>
          <a:bodyPr/>
          <a:lstStyle/>
          <a:p>
            <a:r>
              <a:rPr lang="ar-IQ" dirty="0"/>
              <a:t>خنفساء اللوبيا الجنوبية                                                     خنفساء الباقلاء </a:t>
            </a:r>
            <a:r>
              <a:rPr lang="ar-IQ" dirty="0" smtClean="0"/>
              <a:t>الكبيرة</a:t>
            </a:r>
          </a:p>
          <a:p>
            <a:endParaRPr lang="ar-IQ" dirty="0"/>
          </a:p>
        </p:txBody>
      </p:sp>
      <p:pic>
        <p:nvPicPr>
          <p:cNvPr id="4" name="صورة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12" y="1188933"/>
            <a:ext cx="3417041" cy="4338410"/>
          </a:xfrm>
          <a:prstGeom prst="rect">
            <a:avLst/>
          </a:prstGeom>
        </p:spPr>
      </p:pic>
      <p:pic>
        <p:nvPicPr>
          <p:cNvPr id="5" name="صورة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27" y="1188932"/>
            <a:ext cx="3363557" cy="48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6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09434"/>
            <a:ext cx="8946541" cy="5838966"/>
          </a:xfrm>
        </p:spPr>
        <p:txBody>
          <a:bodyPr/>
          <a:lstStyle/>
          <a:p>
            <a:r>
              <a:rPr lang="ar-IQ" dirty="0" smtClean="0"/>
              <a:t>7</a:t>
            </a:r>
            <a:r>
              <a:rPr lang="ar-IQ" b="1" dirty="0" smtClean="0"/>
              <a:t>- </a:t>
            </a:r>
            <a:r>
              <a:rPr lang="ar-IQ" b="1" dirty="0"/>
              <a:t>خنفساء الحبوب الشعرية (الخابرا)                              </a:t>
            </a:r>
            <a:r>
              <a:rPr lang="en-US" b="1" i="1" dirty="0" err="1"/>
              <a:t>Trogoderma</a:t>
            </a:r>
            <a:r>
              <a:rPr lang="en-US" b="1" i="1" dirty="0"/>
              <a:t> </a:t>
            </a:r>
            <a:r>
              <a:rPr lang="en-US" b="1" i="1" dirty="0" err="1"/>
              <a:t>granarium</a:t>
            </a:r>
            <a:endParaRPr lang="en-US" dirty="0"/>
          </a:p>
          <a:p>
            <a:pPr rtl="0"/>
            <a:r>
              <a:rPr lang="en-US" b="1" dirty="0"/>
              <a:t>Family : </a:t>
            </a:r>
            <a:r>
              <a:rPr lang="en-US" b="1" dirty="0" err="1"/>
              <a:t>Dermestidae</a:t>
            </a:r>
            <a:r>
              <a:rPr lang="en-US" b="1" dirty="0"/>
              <a:t>                                                                                      </a:t>
            </a:r>
            <a:endParaRPr lang="en-US" dirty="0"/>
          </a:p>
          <a:p>
            <a:r>
              <a:rPr lang="en-US" b="1" dirty="0"/>
              <a:t>Order : </a:t>
            </a:r>
            <a:r>
              <a:rPr lang="en-US" b="1" dirty="0" err="1"/>
              <a:t>Coleoptera</a:t>
            </a:r>
            <a:endParaRPr lang="en-US" dirty="0"/>
          </a:p>
          <a:p>
            <a:r>
              <a:rPr lang="ar-IQ" dirty="0"/>
              <a:t>    من الحشرات المخزنية المهمة و الواسعة الإنتشار في العالم , إذ تعتبر من الآفات المخزنية الخطرة لأن معظم يرقاتها تتأخر للتطور عذراء أو كاملة إذ تدخل في سبات تنقطع فيه عن التغذية لمدة طويلة و تنخفض كافة الفعاليات الحيوية لهذا تعتبر من أعقد الحشرات المخزنية ومن أكثرها مقاومة للمكافحة إذ يمكن أن تبقى لفترة 23 شهر بدون طعام في حالة سبات و إذا ما توفر الغذاء فإن اليرقة تخرج من مخب~ها و تتغذى و تكمل دورة حياتها و الحشرة تتغذى على كافة الحبوب و البذور الدهنية و كذلك اللحوم الجافة و مسحوق الحليب و السمك الجاف و كذلك الفواكه الجافة و يمكن معرفة الإصابة بهذه الحشرة من خلال جلود الإنسلاخ العديدة لليرقات إذ تظـــهرعلى سطح الحنطة في المخازن حتى عمق واحد متر .</a:t>
            </a:r>
            <a:endParaRPr lang="en-US" dirty="0"/>
          </a:p>
          <a:p>
            <a:r>
              <a:rPr lang="ar-IQ" b="1" dirty="0"/>
              <a:t>وصف الحشرة : </a:t>
            </a:r>
            <a:r>
              <a:rPr lang="ar-IQ" dirty="0"/>
              <a:t>مستطيلة الشكل صغيرة الحجم طولها 2-3 ملم ذات لون بني غامق أو مصفر , الرأس و الصدر أغمق لونا" , قرن الإستشعار يتكون من خمس عقل في الذكر بينما في الأنثى من أربعة عقل . اليرقة ذات لون أصفر مسمر مغزلية الشكل يصل طولها من 4-5 ملم جسمها مغطى بشعيرات ذات لون بني محمر كما توجد خصلات من الشعر نهاية البطن .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5558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504968"/>
            <a:ext cx="8946541" cy="5743432"/>
          </a:xfrm>
        </p:spPr>
        <p:txBody>
          <a:bodyPr/>
          <a:lstStyle/>
          <a:p>
            <a:r>
              <a:rPr lang="ar-IQ" b="1" dirty="0"/>
              <a:t>خنفساء الثمار الجافة                                              </a:t>
            </a:r>
            <a:r>
              <a:rPr lang="ar-IQ" dirty="0"/>
              <a:t> </a:t>
            </a:r>
            <a:r>
              <a:rPr lang="en-US" b="1" i="1" dirty="0" err="1"/>
              <a:t>Carpophilus</a:t>
            </a:r>
            <a:r>
              <a:rPr lang="en-US" b="1" i="1" dirty="0"/>
              <a:t> </a:t>
            </a:r>
            <a:r>
              <a:rPr lang="en-US" b="1" i="1" dirty="0" err="1"/>
              <a:t>hemipterus</a:t>
            </a:r>
            <a:endParaRPr lang="en-US" dirty="0"/>
          </a:p>
          <a:p>
            <a:r>
              <a:rPr lang="en-US" b="1" dirty="0"/>
              <a:t>Family : </a:t>
            </a:r>
            <a:r>
              <a:rPr lang="en-US" b="1" dirty="0" err="1"/>
              <a:t>Nitidulidae</a:t>
            </a:r>
            <a:endParaRPr lang="en-US" dirty="0"/>
          </a:p>
          <a:p>
            <a:r>
              <a:rPr lang="en-US" b="1" dirty="0"/>
              <a:t>Order : </a:t>
            </a:r>
            <a:r>
              <a:rPr lang="en-US" b="1" dirty="0" err="1"/>
              <a:t>Coleoptera</a:t>
            </a:r>
            <a:endParaRPr lang="en-US" dirty="0"/>
          </a:p>
          <a:p>
            <a:r>
              <a:rPr lang="ar-IQ" b="1" dirty="0"/>
              <a:t>وصف الحشرة الكاملة : </a:t>
            </a:r>
            <a:r>
              <a:rPr lang="ar-IQ" dirty="0"/>
              <a:t>طولها 3 ملم لونها بني قاتم مع وجود هالة صفـــراء على الجناح الأمامـــي , قرن الإستشعار و الأرجل تكون ذات لون أحمر , و أهم ميزة لهذه العائلة تميزها عن غيرها من الخنافس هو الجناح يكون قصير جدا" بحيث يصل الى مقدمة الحلقة البطنية الأولى . تنتشر هذه الحشرة في المحلات التي تخزن فيها الفواكه إذ تتغذى على الفواكه الطرية و الجافة لكنها تفضل الأخيرة , كما تتغذى على بذور المحاصيل الزيتية . </a:t>
            </a:r>
            <a:endParaRPr lang="en-US" dirty="0"/>
          </a:p>
          <a:p>
            <a:r>
              <a:rPr lang="ar-IQ" dirty="0"/>
              <a:t>    من العوائل الرئيسة التي تتغذى عليها الحشرة هي الخوخ و المشمش و الموز و منتجات الحبوب مثل الخبز و البسكويت . أهم مظهر للإصابة وجود فضلات هذه الحشرات كجلود الإنسلاخ للعذارى و الحشرات الميتة و تسبب الكثير من الخسائر عند تغذيتها على الحبوب و فقدان الوزن لها  بالإضافة الى نقلها للفطريات الى الفواكه و نتيجة لذلك تسبب لها الحموضة نتيجة للتخمــــر الحاصل .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2607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09434"/>
            <a:ext cx="8946541" cy="5838966"/>
          </a:xfrm>
        </p:spPr>
        <p:txBody>
          <a:bodyPr/>
          <a:lstStyle/>
          <a:p>
            <a:r>
              <a:rPr lang="ar-IQ" dirty="0"/>
              <a:t>خنفساء الحبوب الشعرية (الخابرا)                                                  خنفسار الثمار </a:t>
            </a:r>
            <a:r>
              <a:rPr lang="ar-IQ" dirty="0" smtClean="0"/>
              <a:t>الجافة</a:t>
            </a:r>
          </a:p>
          <a:p>
            <a:endParaRPr lang="ar-IQ" dirty="0"/>
          </a:p>
        </p:txBody>
      </p:sp>
      <p:pic>
        <p:nvPicPr>
          <p:cNvPr id="4" name="صورة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09" y="1091247"/>
            <a:ext cx="3558259" cy="4449744"/>
          </a:xfrm>
          <a:prstGeom prst="rect">
            <a:avLst/>
          </a:prstGeom>
        </p:spPr>
      </p:pic>
      <p:pic>
        <p:nvPicPr>
          <p:cNvPr id="5" name="صورة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92" y="1091247"/>
            <a:ext cx="3527417" cy="444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02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600502"/>
            <a:ext cx="8946541" cy="5647898"/>
          </a:xfrm>
        </p:spPr>
        <p:txBody>
          <a:bodyPr/>
          <a:lstStyle/>
          <a:p>
            <a:r>
              <a:rPr lang="ar-IQ" b="1" dirty="0"/>
              <a:t>-</a:t>
            </a:r>
            <a:r>
              <a:rPr lang="ar-IQ" dirty="0"/>
              <a:t> </a:t>
            </a:r>
            <a:r>
              <a:rPr lang="ar-IQ" b="1" dirty="0"/>
              <a:t>خنفساء السكائر                                                      </a:t>
            </a:r>
            <a:r>
              <a:rPr lang="ar-IQ" dirty="0"/>
              <a:t> </a:t>
            </a:r>
            <a:r>
              <a:rPr lang="en-US" b="1" i="1" dirty="0" err="1"/>
              <a:t>Lasioderma</a:t>
            </a:r>
            <a:r>
              <a:rPr lang="en-US" b="1" i="1" dirty="0"/>
              <a:t> </a:t>
            </a:r>
            <a:r>
              <a:rPr lang="en-US" b="1" i="1" dirty="0" err="1"/>
              <a:t>serricorne</a:t>
            </a:r>
            <a:endParaRPr lang="en-US" dirty="0"/>
          </a:p>
          <a:p>
            <a:r>
              <a:rPr lang="en-US" b="1" dirty="0"/>
              <a:t>Family : </a:t>
            </a:r>
            <a:r>
              <a:rPr lang="en-US" b="1" dirty="0" err="1"/>
              <a:t>Anobiidae</a:t>
            </a:r>
            <a:endParaRPr lang="en-US" dirty="0"/>
          </a:p>
          <a:p>
            <a:r>
              <a:rPr lang="en-US" b="1" dirty="0"/>
              <a:t>Order : </a:t>
            </a:r>
            <a:r>
              <a:rPr lang="en-US" b="1" dirty="0" err="1"/>
              <a:t>Coleoptera</a:t>
            </a:r>
            <a:endParaRPr lang="en-US" dirty="0"/>
          </a:p>
          <a:p>
            <a:r>
              <a:rPr lang="ar-IQ" dirty="0"/>
              <a:t>    تصيب هذه الحشرة التبغ و منتجاته و كذلك أغلفة الكتب و المجلدات و الأوراق و السمك المجفف كما توجد في الأخشاب و الموبليات وعلى منتجات الحبوب و ثمار التين والتمر .الحشرة الكاملة تكون صغيرة الحجم غليضة الجسم طولها 2-3 ملم بيضوية الشكل ذات لون بني فاتح , الحلقة الصدرية الأولى تغطي الرأس و قرن الإستشعار من النوع المنشاري . أهم ميزة لهذه الحشرة تكون متضخمة و رأسها منحني الى الأسفل تغطيه الحلقة الصدرية الأولى .</a:t>
            </a:r>
            <a:endParaRPr lang="en-US" dirty="0"/>
          </a:p>
          <a:p>
            <a:endParaRPr lang="ar-IQ" dirty="0"/>
          </a:p>
        </p:txBody>
      </p:sp>
      <p:pic>
        <p:nvPicPr>
          <p:cNvPr id="4" name="صورة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95" y="3651885"/>
            <a:ext cx="4407535" cy="259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10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</TotalTime>
  <Words>904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Ion</vt:lpstr>
      <vt:lpstr>آفات خزن عملي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آفات خزن عملي</dc:title>
  <dc:creator>City Centre</dc:creator>
  <cp:lastModifiedBy>City Centre</cp:lastModifiedBy>
  <cp:revision>6</cp:revision>
  <dcterms:created xsi:type="dcterms:W3CDTF">2018-03-09T08:04:13Z</dcterms:created>
  <dcterms:modified xsi:type="dcterms:W3CDTF">2018-03-09T08:10:45Z</dcterms:modified>
</cp:coreProperties>
</file>